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8" r:id="rId3"/>
    <p:sldId id="269" r:id="rId4"/>
    <p:sldId id="270" r:id="rId5"/>
    <p:sldId id="260" r:id="rId6"/>
    <p:sldId id="271" r:id="rId7"/>
    <p:sldId id="272" r:id="rId8"/>
    <p:sldId id="275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0AA"/>
    <a:srgbClr val="712703"/>
    <a:srgbClr val="A9915D"/>
    <a:srgbClr val="AD9861"/>
    <a:srgbClr val="8A733F"/>
    <a:srgbClr val="FCFCE9"/>
    <a:srgbClr val="F5F1BF"/>
    <a:srgbClr val="B39E67"/>
    <a:srgbClr val="D3B255"/>
    <a:srgbClr val="72A0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79" autoAdjust="0"/>
    <p:restoredTop sz="96433" autoAdjust="0"/>
  </p:normalViewPr>
  <p:slideViewPr>
    <p:cSldViewPr snapToGrid="0">
      <p:cViewPr varScale="1">
        <p:scale>
          <a:sx n="69" d="100"/>
          <a:sy n="69" d="100"/>
        </p:scale>
        <p:origin x="13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138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950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792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025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968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243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527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383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629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6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475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33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9533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4995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1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581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082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389A218-1BD9-44B7-AD25-60C2204205A7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666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92416" y="661501"/>
            <a:ext cx="6451394" cy="4854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4000" b="1" dirty="0" smtClean="0">
                <a:ln w="19050">
                  <a:solidFill>
                    <a:srgbClr val="712703"/>
                  </a:solidFill>
                </a:ln>
                <a:solidFill>
                  <a:srgbClr val="C00000"/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Развитие креативного мышления в начальной школе посредством уроков-викторин, уроков-путешествий.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02797" y="1225689"/>
            <a:ext cx="646356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 мотивации к школьному обучению  младших школьников.</a:t>
            </a:r>
          </a:p>
          <a:p>
            <a:pPr>
              <a:lnSpc>
                <a:spcPct val="150000"/>
              </a:lnSpc>
            </a:pP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профилактика школьной неуспешности;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активизация мыслительных процессов с помощью нестандартных заданий;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вовлечение всех учащихся в учебную деятельность.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rgbClr val="FF0000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ru-RU" sz="2400" dirty="0">
              <a:solidFill>
                <a:srgbClr val="FF0000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04160" y="2525772"/>
            <a:ext cx="6798735" cy="130386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Креативные уроки – одно из важных средств обучения.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63220" y="955055"/>
            <a:ext cx="6798734" cy="90827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63218" y="2022764"/>
            <a:ext cx="6798736" cy="3366654"/>
          </a:xfrm>
        </p:spPr>
        <p:txBody>
          <a:bodyPr>
            <a:normAutofit fontScale="92500"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особенности младшего школьника. </a:t>
            </a:r>
          </a:p>
          <a:p>
            <a:pPr algn="l">
              <a:buFont typeface="Arial" pitchFamily="34" charset="0"/>
              <a:buChar char="•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устойчивый интерес к обучению.</a:t>
            </a:r>
          </a:p>
          <a:p>
            <a:pPr algn="l">
              <a:buFont typeface="Arial" pitchFamily="34" charset="0"/>
              <a:buChar char="•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возможность проявить себя.</a:t>
            </a:r>
          </a:p>
          <a:p>
            <a:pPr algn="l">
              <a:buFont typeface="Arial" pitchFamily="34" charset="0"/>
              <a:buChar char="•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 коммуникативной и интеллектуальной сферы личности ученика.</a:t>
            </a:r>
          </a:p>
          <a:p>
            <a:pPr algn="l">
              <a:buFont typeface="Arial" pitchFamily="34" charset="0"/>
              <a:buChar char="•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новые варианты решения в нестандартных условиях.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78465" y="1282890"/>
            <a:ext cx="6493935" cy="364932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практика реализуется через следующие технологии :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сюжетно-ролевые, деловые игры,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уроки-конференции, дебаты, уроки-викторины, путешествия.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612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– путешествие в Калининград.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76865" y="920939"/>
            <a:ext cx="7025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Урок-путешествие в Калининград</a:t>
            </a:r>
            <a:endParaRPr lang="ru-RU" sz="3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02327" y="2424674"/>
            <a:ext cx="6558024" cy="157929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1) </a:t>
            </a:r>
            <a:r>
              <a:rPr lang="ru-RU" sz="3600" dirty="0" smtClean="0"/>
              <a:t>Изучение </a:t>
            </a:r>
            <a:r>
              <a:rPr lang="ru-RU" sz="3600" dirty="0"/>
              <a:t>билета на самолет.</a:t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2</a:t>
            </a:r>
            <a:r>
              <a:rPr lang="ru-RU" sz="3600" dirty="0"/>
              <a:t>) Письмо другу. </a:t>
            </a:r>
            <a:endParaRPr lang="ru-RU" sz="3600" dirty="0" smtClean="0"/>
          </a:p>
          <a:p>
            <a:pPr algn="l"/>
            <a:r>
              <a:rPr lang="ru-RU" sz="3600" dirty="0" smtClean="0"/>
              <a:t>3</a:t>
            </a:r>
            <a:r>
              <a:rPr lang="ru-RU" sz="3600" dirty="0" smtClean="0"/>
              <a:t>) Изучение сводок погоды.</a:t>
            </a:r>
            <a:br>
              <a:rPr lang="ru-RU" sz="3600" dirty="0" smtClean="0"/>
            </a:br>
            <a:r>
              <a:rPr lang="ru-RU" sz="3600" dirty="0" smtClean="0"/>
              <a:t>4) Сбор чемодана.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7455" y="1063013"/>
            <a:ext cx="48788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C40AA"/>
                </a:solidFill>
              </a:rPr>
              <a:t>Основные этапы урока.</a:t>
            </a:r>
            <a:br>
              <a:rPr lang="ru-RU" sz="3600" dirty="0" smtClean="0">
                <a:solidFill>
                  <a:srgbClr val="0C40AA"/>
                </a:solidFill>
              </a:rPr>
            </a:br>
            <a:endParaRPr lang="ru-RU" sz="3600" dirty="0">
              <a:solidFill>
                <a:srgbClr val="0C40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61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16182" y="1717964"/>
            <a:ext cx="667789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Технологическая карта урока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https://infourok.ru/tehnologicheskaya-karta-uroka-po-okruzhayushemu-miru-urok-puteshestvie-v-kaliningrad-7805263.html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26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512</TotalTime>
  <Words>141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Garamond</vt:lpstr>
      <vt:lpstr>Garamond Premr Pro Smbd</vt:lpstr>
      <vt:lpstr>Tahoma</vt:lpstr>
      <vt:lpstr>Times New Roman</vt:lpstr>
      <vt:lpstr>Натуральные материалы</vt:lpstr>
      <vt:lpstr>Презентация PowerPoint</vt:lpstr>
      <vt:lpstr>Презентация PowerPoint</vt:lpstr>
      <vt:lpstr>Креативные уроки – одно из важных средств обучения.</vt:lpstr>
      <vt:lpstr>Причины</vt:lpstr>
      <vt:lpstr>      </vt:lpstr>
      <vt:lpstr>Урок – путешествие в Калининград.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HOMEBOX</cp:lastModifiedBy>
  <cp:revision>58</cp:revision>
  <dcterms:created xsi:type="dcterms:W3CDTF">2013-11-19T05:52:05Z</dcterms:created>
  <dcterms:modified xsi:type="dcterms:W3CDTF">2025-03-25T09:32:45Z</dcterms:modified>
</cp:coreProperties>
</file>